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4552-3C4D-4B0C-896F-EFE5944E8B9A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3EDB-D13D-4F9F-AECD-85A01F98DFB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\Desktop\fizyka\LogTunnel.m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\Desktop\fizyka\BallonAnvil.m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\Desktop\fizyka\SpringLaunch%20(1).m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\Desktop\fizyka\OutboardMotor.mo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pl-PL" dirty="0" smtClean="0"/>
              <a:t>Fizyka w bajkach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Tunnel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36912"/>
            <a:ext cx="5472608" cy="3771292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39552" y="2606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0" y="260648"/>
            <a:ext cx="8100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Negatywny bohater ustawia pułapkę na pozytywnego i na niego nie działa, a na negatywnego (kojota) działa. Jest to błąd w bajce, ponieważ powinien tu działać warunek dźwigni dwustronnej. 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0" y="126876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dirty="0" smtClean="0"/>
              <a:t>Dźwignia jest w równowadze, jeśli całkowity moment siły (tzn. suma momentów sił) z lewej strony osi obrotu ma taką samą wartość, jak całkowity moment siły z prawej strony osi.</a:t>
            </a:r>
            <a:endParaRPr lang="pl-PL" dirty="0"/>
          </a:p>
        </p:txBody>
      </p:sp>
      <p:sp>
        <p:nvSpPr>
          <p:cNvPr id="10242" name="AutoShape 2" descr="data:image/jpeg;base64,/9j/4AAQSkZJRgABAQAAAQABAAD/2wCEAAkGBwgHBhUIEwgUFRMXDSAZFxgXGSMgIRkWHikqJConJSogKCgsIyEsJB8fJD0tMS00MjMuHCc/ODMsNy4wLysBCgoKDg0OGxAQGy8kICYvMjc0LCwsLCw4NTQ3NjIuLjcvLCwsLzQxLzAtNyw0NCwxLCwsLC4vLzQsLDQ0KywsLf/AABEIABoAvQMBEQACEQEDEQH/xAAcAAACAwEBAQEAAAAAAAAAAAAABgQFBwgCAwH/xAA5EAABAwMDAgQCBgkFAAAAAAABAgMRAAQFBhIhMUEHEyJRMnEVgZKU0dIIFFVXYZGzwfAjN1JTcv/EABkBAQEBAQEBAAAAAAAAAAAAAAACAQMEBf/EADARAAIBAQUGBQMFAQAAAAAAAAABAhEDEiExUSJBYXHB8DKBkaGxM9HhE0JScvEE/9oADAMBAAIRAxEAPwB08a0Wzmh1MqZQpa30Ia3CSlalASPYxPTtUNVnBav8suLuxk9E/wAe5Ob0hpK3xrVg5hrMOOM7Ekso3KXt5gxM9TXS0V5tI5WTuxTZdaXwdvpzAtYhtUpbRExEkmSfrJJrZSvP09sAo0rzZa1JQUAUBVZ/UON0/b+c+6RxO1CSpUDqYSCYHc9KlySNSbK/K660/isci/XdktrbSsFCFKhC/hJ2g7QenPerkrsrrzMjtRvIYmXEvMpdAMKSCJ4MGkldbTMjJSSaPdYaeHXW2Wy4pYSkdSTAFARvpXHftBr7afxoA+lcb+0Gvtp/GgJaVBSdwMgjigP3rQGUaA07hMvqjKZFeJt1si9DbaVNJKUlMlRAIgTI6VllT9BS1b9N3U21r+tTRL17XuNuF0tp4ZtGpbRllKTbFtIZQlKDz8XpjnqOlVFuNeNO/MmSrRaN/b2GqsNCgCgCgF+21lgrnMHFpu/WG1KkpIQpKfihRG1UdDB7GixTenXIPBpanvEasxOYyy8Y04suIRuVLagNp6EEgAg9qR2k3oZJ0aiXtDTOfEZsZrWGN09ztLyn3IJBCUCByOR1P8qyyxtm/wCMfn/DbTCypq6d+wwI0uW9WNZYXS1Nt2y07XHVrO9RHI3THAI696qGF560/PQmSqktHXv3PtnNY4XC3zdgu4KnnH0tpbbG4hSiAN3QJ6zyQSAYBrI7UlFd9+pstmLkxgoCg11h8hntMO463vQ06oDaokgcHoSmSAf4ConFulNS4SSrXQlaVx15idOMY966811tgJWvnkj58kDpJ5MV3tJKUqrv/TjCLiqPj8lP4m3DON0hc3obT5qmPKSYEkqMAfKa89pG9SC/c0jvZtJ3nuTZ9cBpzFYbRacc+2hTQtwXy7BCtoBlW7iBHyAFei2knOujw71qcLFSpxfUmYDVOLz989aW61L8iAte2EkmeEzyekzEEEQTULGN7vv3Kwi1HgXlYaV2ojbjCuF3GruW9nqZQgLUsT0CTAPv9VTKlMVXLvyKjWuDpmZ55mlv3UXn3Fv89USHmaW/dRefcW/z0Bp1ls/U0bWShPliEEQUiOhHaOkVU63nV14kWdLqoqYZaEbO3ycbhXr0n4GFK+sCuNq6QZ2s1WSRn2htKO3fhoVJuXW7i6ZccBDziU73J2kgGIjbPB+uutvBqKs1uSz9X1Isppzc3r8YDm0lel9Ls2rdg4+ptpDYQ0ByrgTzEJnknsO1bayvT2d+vXtkWcbsMfboRm9S31rnmcTd4tDRuEnyltPFxO5IkpVuQ2QYE8AisjSTcd6VfLIqTaSe54DNWGia7pfNL8SE6gGWi1FvtLUqnd7RG2O8zP8AClls3641y77zFptKNMKZ995DitKVpKSJBEH5VjSaozU6OqM2fxtpmfFhFkGwGLHGj0J4TuWeEwO23bxVWTbdpaPguv38zLVUjCC4vyy6DZknX7TMAW2ADjzjPqeWry0BCeiVLCVqnnhISe/SpVaunfLUOmB505qU5W8uMc7Z+TcWziUuJC96SFyUlKoSSCB3SCKqKvQUlq15oic1CVJERWjVK1oNUHLuFwI2BG1O0N/8ffueZ6mss9ivHMue0ktBroBF8T2m2mLDa2BOomSYESTu5+dbZfWjyfwbL6Npy6oeqwwKAKApNUadZ1Iw0wu4UlLdyl0hMespMgGe1FhNS0Dxi46lw4y0635SmwpPHBEjim+o3UE/S/8AuDlf/bH9MVll9J/2YtfHD+vVjnWgKAKAKAKApdW4E6lw6sWb5bSF8LKACVJ9uelTKNaVKjKhKwGMOGxDeO/WC4G2whKiADtHAmO9dJzcneeZzjG6qEm+vGLC0VdOObUJTJP+d6iUqKpaVRcxlm5kssjUN0kNkAptWVESgK7n3cUO3Yce9Ulcr/J58tPuTJ3qU8K93r9hqrDQoAoCjwmm2MRmbrKi4Utdy6FK3R6QngAR2iP5UhswuLVv1EtqV7hQ++oMucWwENsF19w7WmwfiV7k9kjqT/esxburP44mqiVZZd5ETTeIt8MXXHbpDl28oOXC+BJ5CQB2QIIHyPeatZXYZL5ebfM5zabvT3jBUlhQHMXjVlskNeO2v0i95bbiFto8xW1C9o5SJgHk8j3rnYt576v5OlolSnBG0eD97d5DQjVy9dLdWVKlTiionn3MmvTaJJR5Hns225cx1rkdAoAoCh15cPWui7y4beUhabFwpUkkFJCTyCOQa52rajhqvlF2aq/J/BzTojO5g61Zc+ln5duUh0+aqXAOPVz6uOOa9NgleUdxwt3st78DrSuR0CgCgCgCgCgCgM38fXFo0AoBZE3CJg9ea42njhz6M6Q8MuRjng+8694j2iVOFQ8xRgmediq9lllLl1R57XLzXydV1xOgUAUAUBz3+kW+6jUtuA6oRbGIPSTXGH1JeR1l4I+ZM/R2JfF8pR3H/R+Ln/s9698MLNNavofN/wCvN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4" name="AutoShape 4" descr="data:image/jpeg;base64,/9j/4AAQSkZJRgABAQAAAQABAAD/2wCEAAkGBwgHBhUIEwgUFRMXDSAZFxgXGSMgIRkWHikqJConJSogKCgsIyEsJB8fJD0tMS00MjMuHCc/ODMsNy4wLysBCgoKDg0OGxAQGy8kICYvMjc0LCwsLCw4NTQ3NjIuLjcvLCwsLzQxLzAtNyw0NCwxLCwsLC4vLzQsLDQ0KywsLf/AABEIABoAvQMBEQACEQEDEQH/xAAcAAACAwEBAQEAAAAAAAAAAAAABgQFBwgCAwH/xAA5EAABAwMDAgQCBgkFAAAAAAABAgMRAAQFBhIhMUEHEyJRMnEVgZKU0dIIFFVXYZGzwfAjN1JTcv/EABkBAQEBAQEBAAAAAAAAAAAAAAACAQMEBf/EADARAAIBAQUGBQMFAQAAAAAAAAABAhEDEiExUSJBYXHB8DKBkaGxM9HhE0JScvEE/9oADAMBAAIRAxEAPwB08a0Wzmh1MqZQpa30Ia3CSlalASPYxPTtUNVnBav8suLuxk9E/wAe5Ob0hpK3xrVg5hrMOOM7Ekso3KXt5gxM9TXS0V5tI5WTuxTZdaXwdvpzAtYhtUpbRExEkmSfrJJrZSvP09sAo0rzZa1JQUAUBVZ/UON0/b+c+6RxO1CSpUDqYSCYHc9KlySNSbK/K660/isci/XdktrbSsFCFKhC/hJ2g7QenPerkrsrrzMjtRvIYmXEvMpdAMKSCJ4MGkldbTMjJSSaPdYaeHXW2Wy4pYSkdSTAFARvpXHftBr7afxoA+lcb+0Gvtp/GgJaVBSdwMgjigP3rQGUaA07hMvqjKZFeJt1si9DbaVNJKUlMlRAIgTI6VllT9BS1b9N3U21r+tTRL17XuNuF0tp4ZtGpbRllKTbFtIZQlKDz8XpjnqOlVFuNeNO/MmSrRaN/b2GqsNCgCgCgF+21lgrnMHFpu/WG1KkpIQpKfihRG1UdDB7GixTenXIPBpanvEasxOYyy8Y04suIRuVLagNp6EEgAg9qR2k3oZJ0aiXtDTOfEZsZrWGN09ztLyn3IJBCUCByOR1P8qyyxtm/wCMfn/DbTCypq6d+wwI0uW9WNZYXS1Nt2y07XHVrO9RHI3THAI696qGF560/PQmSqktHXv3PtnNY4XC3zdgu4KnnH0tpbbG4hSiAN3QJ6zyQSAYBrI7UlFd9+pstmLkxgoCg11h8hntMO463vQ06oDaokgcHoSmSAf4ConFulNS4SSrXQlaVx15idOMY966811tgJWvnkj58kDpJ5MV3tJKUqrv/TjCLiqPj8lP4m3DON0hc3obT5qmPKSYEkqMAfKa89pG9SC/c0jvZtJ3nuTZ9cBpzFYbRacc+2hTQtwXy7BCtoBlW7iBHyAFei2knOujw71qcLFSpxfUmYDVOLz989aW61L8iAte2EkmeEzyekzEEEQTULGN7vv3Kwi1HgXlYaV2ojbjCuF3GruW9nqZQgLUsT0CTAPv9VTKlMVXLvyKjWuDpmZ55mlv3UXn3Fv89USHmaW/dRefcW/z0Bp1ls/U0bWShPliEEQUiOhHaOkVU63nV14kWdLqoqYZaEbO3ycbhXr0n4GFK+sCuNq6QZ2s1WSRn2htKO3fhoVJuXW7i6ZccBDziU73J2kgGIjbPB+uutvBqKs1uSz9X1Isppzc3r8YDm0lel9Ls2rdg4+ptpDYQ0ByrgTzEJnknsO1bayvT2d+vXtkWcbsMfboRm9S31rnmcTd4tDRuEnyltPFxO5IkpVuQ2QYE8AisjSTcd6VfLIqTaSe54DNWGia7pfNL8SE6gGWi1FvtLUqnd7RG2O8zP8AClls3641y77zFptKNMKZ995DitKVpKSJBEH5VjSaozU6OqM2fxtpmfFhFkGwGLHGj0J4TuWeEwO23bxVWTbdpaPguv38zLVUjCC4vyy6DZknX7TMAW2ADjzjPqeWry0BCeiVLCVqnnhISe/SpVaunfLUOmB505qU5W8uMc7Z+TcWziUuJC96SFyUlKoSSCB3SCKqKvQUlq15oic1CVJERWjVK1oNUHLuFwI2BG1O0N/8ffueZ6mss9ivHMue0ktBroBF8T2m2mLDa2BOomSYESTu5+dbZfWjyfwbL6Npy6oeqwwKAKApNUadZ1Iw0wu4UlLdyl0hMespMgGe1FhNS0Dxi46lw4y0635SmwpPHBEjim+o3UE/S/8AuDlf/bH9MVll9J/2YtfHD+vVjnWgKAKAKAKApdW4E6lw6sWb5bSF8LKACVJ9uelTKNaVKjKhKwGMOGxDeO/WC4G2whKiADtHAmO9dJzcneeZzjG6qEm+vGLC0VdOObUJTJP+d6iUqKpaVRcxlm5kssjUN0kNkAptWVESgK7n3cUO3Yce9Ulcr/J58tPuTJ3qU8K93r9hqrDQoAoCjwmm2MRmbrKi4Utdy6FK3R6QngAR2iP5UhswuLVv1EtqV7hQ++oMucWwENsF19w7WmwfiV7k9kjqT/esxburP44mqiVZZd5ETTeIt8MXXHbpDl28oOXC+BJ5CQB2QIIHyPeatZXYZL5ebfM5zabvT3jBUlhQHMXjVlskNeO2v0i95bbiFto8xW1C9o5SJgHk8j3rnYt576v5OlolSnBG0eD97d5DQjVy9dLdWVKlTiionn3MmvTaJJR5Hns225cx1rkdAoAoCh15cPWui7y4beUhabFwpUkkFJCTyCOQa52rajhqvlF2aq/J/BzTojO5g61Zc+ln5duUh0+aqXAOPVz6uOOa9NgleUdxwt3st78DrSuR0CgCgCgCgCgCgM38fXFo0AoBZE3CJg9ea42njhz6M6Q8MuRjng+8694j2iVOFQ8xRgmediq9lllLl1R57XLzXydV1xOgUAUAUBz3+kW+6jUtuA6oRbGIPSTXGH1JeR1l4I+ZM/R2JfF8pR3H/R+Ln/s9698MLNNavofN/wCvN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6" name="AutoShape 6" descr="data:image/jpeg;base64,/9j/4AAQSkZJRgABAQAAAQABAAD/2wCEAAkGBwgHBhUIEwgUFRMXDSAZFxgXGSMgIRkWHikqJConJSogKCgsIyEsJB8fJD0tMS00MjMuHCc/ODMsNy4wLysBCgoKDg0OGxAQGy8kICYvMjc0LCwsLCw4NTQ3NjIuLjcvLCwsLzQxLzAtNyw0NCwxLCwsLC4vLzQsLDQ0KywsLf/AABEIABoAvQMBEQACEQEDEQH/xAAcAAACAwEBAQEAAAAAAAAAAAAABgQFBwgCAwH/xAA5EAABAwMDAgQCBgkFAAAAAAABAgMRAAQFBhIhMUEHEyJRMnEVgZKU0dIIFFVXYZGzwfAjN1JTcv/EABkBAQEBAQEBAAAAAAAAAAAAAAACAQMEBf/EADARAAIBAQUGBQMFAQAAAAAAAAABAhEDEiExUSJBYXHB8DKBkaGxM9HhE0JScvEE/9oADAMBAAIRAxEAPwB08a0Wzmh1MqZQpa30Ia3CSlalASPYxPTtUNVnBav8suLuxk9E/wAe5Ob0hpK3xrVg5hrMOOM7Ekso3KXt5gxM9TXS0V5tI5WTuxTZdaXwdvpzAtYhtUpbRExEkmSfrJJrZSvP09sAo0rzZa1JQUAUBVZ/UON0/b+c+6RxO1CSpUDqYSCYHc9KlySNSbK/K660/isci/XdktrbSsFCFKhC/hJ2g7QenPerkrsrrzMjtRvIYmXEvMpdAMKSCJ4MGkldbTMjJSSaPdYaeHXW2Wy4pYSkdSTAFARvpXHftBr7afxoA+lcb+0Gvtp/GgJaVBSdwMgjigP3rQGUaA07hMvqjKZFeJt1si9DbaVNJKUlMlRAIgTI6VllT9BS1b9N3U21r+tTRL17XuNuF0tp4ZtGpbRllKTbFtIZQlKDz8XpjnqOlVFuNeNO/MmSrRaN/b2GqsNCgCgCgF+21lgrnMHFpu/WG1KkpIQpKfihRG1UdDB7GixTenXIPBpanvEasxOYyy8Y04suIRuVLagNp6EEgAg9qR2k3oZJ0aiXtDTOfEZsZrWGN09ztLyn3IJBCUCByOR1P8qyyxtm/wCMfn/DbTCypq6d+wwI0uW9WNZYXS1Nt2y07XHVrO9RHI3THAI696qGF560/PQmSqktHXv3PtnNY4XC3zdgu4KnnH0tpbbG4hSiAN3QJ6zyQSAYBrI7UlFd9+pstmLkxgoCg11h8hntMO463vQ06oDaokgcHoSmSAf4ConFulNS4SSrXQlaVx15idOMY966811tgJWvnkj58kDpJ5MV3tJKUqrv/TjCLiqPj8lP4m3DON0hc3obT5qmPKSYEkqMAfKa89pG9SC/c0jvZtJ3nuTZ9cBpzFYbRacc+2hTQtwXy7BCtoBlW7iBHyAFei2knOujw71qcLFSpxfUmYDVOLz989aW61L8iAte2EkmeEzyekzEEEQTULGN7vv3Kwi1HgXlYaV2ojbjCuF3GruW9nqZQgLUsT0CTAPv9VTKlMVXLvyKjWuDpmZ55mlv3UXn3Fv89USHmaW/dRefcW/z0Bp1ls/U0bWShPliEEQUiOhHaOkVU63nV14kWdLqoqYZaEbO3ycbhXr0n4GFK+sCuNq6QZ2s1WSRn2htKO3fhoVJuXW7i6ZccBDziU73J2kgGIjbPB+uutvBqKs1uSz9X1Isppzc3r8YDm0lel9Ls2rdg4+ptpDYQ0ByrgTzEJnknsO1bayvT2d+vXtkWcbsMfboRm9S31rnmcTd4tDRuEnyltPFxO5IkpVuQ2QYE8AisjSTcd6VfLIqTaSe54DNWGia7pfNL8SE6gGWi1FvtLUqnd7RG2O8zP8AClls3641y77zFptKNMKZ995DitKVpKSJBEH5VjSaozU6OqM2fxtpmfFhFkGwGLHGj0J4TuWeEwO23bxVWTbdpaPguv38zLVUjCC4vyy6DZknX7TMAW2ADjzjPqeWry0BCeiVLCVqnnhISe/SpVaunfLUOmB505qU5W8uMc7Z+TcWziUuJC96SFyUlKoSSCB3SCKqKvQUlq15oic1CVJERWjVK1oNUHLuFwI2BG1O0N/8ffueZ6mss9ivHMue0ktBroBF8T2m2mLDa2BOomSYESTu5+dbZfWjyfwbL6Npy6oeqwwKAKApNUadZ1Iw0wu4UlLdyl0hMespMgGe1FhNS0Dxi46lw4y0635SmwpPHBEjim+o3UE/S/8AuDlf/bH9MVll9J/2YtfHD+vVjnWgKAKAKAKApdW4E6lw6sWb5bSF8LKACVJ9uelTKNaVKjKhKwGMOGxDeO/WC4G2whKiADtHAmO9dJzcneeZzjG6qEm+vGLC0VdOObUJTJP+d6iUqKpaVRcxlm5kssjUN0kNkAptWVESgK7n3cUO3Yce9Ulcr/J58tPuTJ3qU8K93r9hqrDQoAoCjwmm2MRmbrKi4Utdy6FK3R6QngAR2iP5UhswuLVv1EtqV7hQ++oMucWwENsF19w7WmwfiV7k9kjqT/esxburP44mqiVZZd5ETTeIt8MXXHbpDl28oOXC+BJ5CQB2QIIHyPeatZXYZL5ebfM5zabvT3jBUlhQHMXjVlskNeO2v0i95bbiFto8xW1C9o5SJgHk8j3rnYt576v5OlolSnBG0eD97d5DQjVy9dLdWVKlTiionn3MmvTaJJR5Hns225cx1rkdAoAoCh15cPWui7y4beUhabFwpUkkFJCTyCOQa52rajhqvlF2aq/J/BzTojO5g61Zc+ln5duUh0+aqXAOPVz6uOOa9NgleUdxwt3st78DrSuR0CgCgCgCgCgCgM38fXFo0AoBZE3CJg9ea42njhz6M6Q8MuRjng+8694j2iVOFQ8xRgmediq9lllLl1R57XLzXydV1xOgUAUAUBz3+kW+6jUtuA6oRbGIPSTXGH1JeR1l4I+ZM/R2JfF8pR3H/R+Ln/s9698MLNNavofN/wCvN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6228184" y="31409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r1 * F1 = r2 * F2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6300192" y="27089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Wzór :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Wszystko spada szybciej od kowadła.</a:t>
            </a:r>
            <a:br>
              <a:rPr lang="pl-PL" dirty="0"/>
            </a:br>
            <a:endParaRPr lang="pl-PL" dirty="0"/>
          </a:p>
        </p:txBody>
      </p:sp>
      <p:pic>
        <p:nvPicPr>
          <p:cNvPr id="4" name="BallonAnvil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7" y="2348880"/>
            <a:ext cx="5760641" cy="4212468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67544" y="1124744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Tak naprawdę jeżeli dwa przedmioty puścimy w tym samym momencie powinny one dotknąć </a:t>
            </a:r>
            <a:r>
              <a:rPr lang="pl-PL" dirty="0"/>
              <a:t>z</a:t>
            </a:r>
            <a:r>
              <a:rPr lang="pl-PL" dirty="0" smtClean="0"/>
              <a:t>iemi w tym samym czasie, niezależnie od ich masy.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23488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Siła sprężystości - bohater powinien „wystrzelić” a nie zaplątać się w sprężynie.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SpringLaunch (1)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6024330" cy="45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2924944"/>
          </a:xfrm>
        </p:spPr>
        <p:txBody>
          <a:bodyPr>
            <a:normAutofit/>
          </a:bodyPr>
          <a:lstStyle/>
          <a:p>
            <a:r>
              <a:rPr lang="pl-PL" sz="2700" dirty="0"/>
              <a:t>Każde ciało zawieszone w przestrzeni pozostanie w tym stanie aż do chwili uświadomienia sobie swego położenia.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OutboardMotor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9512" y="2132856"/>
            <a:ext cx="4968213" cy="372616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220072" y="2276872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Ciało powinno spadać od razu nawet nie świadome wysokości na jakiej się znajduje.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458618"/>
          </a:xfrm>
        </p:spPr>
        <p:txBody>
          <a:bodyPr>
            <a:normAutofit/>
          </a:bodyPr>
          <a:lstStyle/>
          <a:p>
            <a:r>
              <a:rPr lang="pl-PL" dirty="0" smtClean="0"/>
              <a:t>Moim zdaniem takie bajki jak struś pędziwiatr są śmieszne, ponieważ bawią się one fizyką i ukazują ją w ciekawej formie </a:t>
            </a:r>
            <a:r>
              <a:rPr lang="pl-PL" dirty="0" smtClean="0">
                <a:sym typeface="Wingdings" pitchFamily="2" charset="2"/>
              </a:rPr>
              <a:t> 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172</Words>
  <Application>Microsoft Office PowerPoint</Application>
  <PresentationFormat>Pokaz na ekranie (4:3)</PresentationFormat>
  <Paragraphs>13</Paragraphs>
  <Slides>6</Slides>
  <Notes>0</Notes>
  <HiddenSlides>0</HiddenSlides>
  <MMClips>4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Fizyka w bajkach </vt:lpstr>
      <vt:lpstr>Slajd 2</vt:lpstr>
      <vt:lpstr>Wszystko spada szybciej od kowadła. </vt:lpstr>
      <vt:lpstr>Siła sprężystości - bohater powinien „wystrzelić” a nie zaplątać się w sprężynie. </vt:lpstr>
      <vt:lpstr>Każde ciało zawieszone w przestrzeni pozostanie w tym stanie aż do chwili uświadomienia sobie swego położenia. </vt:lpstr>
      <vt:lpstr>Moim zdaniem takie bajki jak struś pędziwiatr są śmieszne, ponieważ bawią się one fizyką i ukazują ją w ciekawej formie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Fizyka w bajkach</dc:title>
  <dc:creator>Acer</dc:creator>
  <cp:lastModifiedBy>Acer</cp:lastModifiedBy>
  <cp:revision>8</cp:revision>
  <dcterms:created xsi:type="dcterms:W3CDTF">2015-06-07T15:14:56Z</dcterms:created>
  <dcterms:modified xsi:type="dcterms:W3CDTF">2015-06-07T17:38:25Z</dcterms:modified>
</cp:coreProperties>
</file>